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7772400" cy="10058400"/>
  <p:notesSz cx="6797675" cy="9926638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286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1B65F47-4CC0-44F8-95EE-42CA4EC0D99E}" type="datetime1">
              <a:rPr lang="it-IT" smtClean="0"/>
              <a:t>21/07/2026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F533747-E797-4D46-BCF7-FA3DBEECCA66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87613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300170-A763-4373-B164-42786747CA54}" type="datetime1">
              <a:rPr lang="it-IT" smtClean="0"/>
              <a:pPr/>
              <a:t>21/07/2026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105025" y="1241425"/>
            <a:ext cx="25876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Modifica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CBF6BF1-A5AF-4C59-82BB-F453774C5F00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795721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CBF6BF1-A5AF-4C59-82BB-F453774C5F00}" type="slidenum">
              <a:rPr lang="it-IT" smtClean="0"/>
              <a:t>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40633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antino 8,5 x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ttangolo 44">
            <a:extLst>
              <a:ext uri="{FF2B5EF4-FFF2-40B4-BE49-F238E27FC236}">
                <a16:creationId xmlns:a16="http://schemas.microsoft.com/office/drawing/2014/main" id="{0BDA88E2-4314-48D9-B7B1-B9184418746E}"/>
              </a:ext>
            </a:extLst>
          </p:cNvPr>
          <p:cNvSpPr/>
          <p:nvPr userDrawn="1"/>
        </p:nvSpPr>
        <p:spPr>
          <a:xfrm>
            <a:off x="0" y="-3811"/>
            <a:ext cx="7772400" cy="37594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7" name="Rettangolo 46">
            <a:extLst>
              <a:ext uri="{FF2B5EF4-FFF2-40B4-BE49-F238E27FC236}">
                <a16:creationId xmlns:a16="http://schemas.microsoft.com/office/drawing/2014/main" id="{4DAE0EFA-D8D0-4744-8AB9-464D18A7F7BE}"/>
              </a:ext>
            </a:extLst>
          </p:cNvPr>
          <p:cNvSpPr/>
          <p:nvPr userDrawn="1"/>
        </p:nvSpPr>
        <p:spPr>
          <a:xfrm>
            <a:off x="0" y="0"/>
            <a:ext cx="7772400" cy="3759476"/>
          </a:xfrm>
          <a:prstGeom prst="rect">
            <a:avLst/>
          </a:prstGeo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2DA7F4D3-EEA0-4A71-99C0-CF8C891958ED}"/>
              </a:ext>
            </a:extLst>
          </p:cNvPr>
          <p:cNvSpPr/>
          <p:nvPr userDrawn="1"/>
        </p:nvSpPr>
        <p:spPr>
          <a:xfrm>
            <a:off x="0" y="9256542"/>
            <a:ext cx="7772400" cy="8018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grpSp>
        <p:nvGrpSpPr>
          <p:cNvPr id="21" name="Gruppo 20">
            <a:extLst>
              <a:ext uri="{FF2B5EF4-FFF2-40B4-BE49-F238E27FC236}">
                <a16:creationId xmlns:a16="http://schemas.microsoft.com/office/drawing/2014/main" id="{A47023AB-33B5-491E-A63C-04F3A295FA0D}"/>
              </a:ext>
            </a:extLst>
          </p:cNvPr>
          <p:cNvGrpSpPr/>
          <p:nvPr userDrawn="1"/>
        </p:nvGrpSpPr>
        <p:grpSpPr>
          <a:xfrm>
            <a:off x="-1" y="-17116"/>
            <a:ext cx="3806516" cy="4998012"/>
            <a:chOff x="-1" y="-18071"/>
            <a:chExt cx="3551712" cy="4663451"/>
          </a:xfrm>
        </p:grpSpPr>
        <p:pic>
          <p:nvPicPr>
            <p:cNvPr id="7" name="Elemento grafico 6">
              <a:extLst>
                <a:ext uri="{FF2B5EF4-FFF2-40B4-BE49-F238E27FC236}">
                  <a16:creationId xmlns:a16="http://schemas.microsoft.com/office/drawing/2014/main" id="{A39F960E-73F2-49ED-BD53-430B324CFB9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1" y="-1"/>
              <a:ext cx="3103859" cy="4627313"/>
            </a:xfrm>
            <a:prstGeom prst="rect">
              <a:avLst/>
            </a:prstGeom>
          </p:spPr>
        </p:pic>
        <p:pic>
          <p:nvPicPr>
            <p:cNvPr id="19" name="Elemento grafico 18">
              <a:extLst>
                <a:ext uri="{FF2B5EF4-FFF2-40B4-BE49-F238E27FC236}">
                  <a16:creationId xmlns:a16="http://schemas.microsoft.com/office/drawing/2014/main" id="{2DD18C4C-0EC4-4930-9254-9ED3347EF1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43283" y="-18071"/>
              <a:ext cx="1908428" cy="4663451"/>
            </a:xfrm>
            <a:prstGeom prst="rect">
              <a:avLst/>
            </a:prstGeom>
          </p:spPr>
        </p:pic>
      </p:grpSp>
      <p:sp>
        <p:nvSpPr>
          <p:cNvPr id="31" name="Segnaposto testo 8"/>
          <p:cNvSpPr>
            <a:spLocks noGrp="1"/>
          </p:cNvSpPr>
          <p:nvPr>
            <p:ph type="body" sz="quarter" idx="16" hasCustomPrompt="1"/>
          </p:nvPr>
        </p:nvSpPr>
        <p:spPr>
          <a:xfrm>
            <a:off x="478624" y="7061983"/>
            <a:ext cx="1926496" cy="315802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82000"/>
              </a:lnSpc>
              <a:spcBef>
                <a:spcPts val="0"/>
              </a:spcBef>
              <a:buNone/>
              <a:defRPr sz="1600" b="1" cap="none" baseline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 rtl="0"/>
            <a:r>
              <a:rPr lang="it-IT" noProof="0" dirty="0"/>
              <a:t>Testo del titolo qui</a:t>
            </a:r>
          </a:p>
        </p:txBody>
      </p:sp>
      <p:sp>
        <p:nvSpPr>
          <p:cNvPr id="32" name="Segnaposto testo 8"/>
          <p:cNvSpPr>
            <a:spLocks noGrp="1"/>
          </p:cNvSpPr>
          <p:nvPr>
            <p:ph type="body" sz="quarter" idx="18" hasCustomPrompt="1"/>
          </p:nvPr>
        </p:nvSpPr>
        <p:spPr>
          <a:xfrm>
            <a:off x="591165" y="9389817"/>
            <a:ext cx="6653697" cy="104638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marL="0" indent="0" algn="ctr">
              <a:lnSpc>
                <a:spcPct val="82000"/>
              </a:lnSpc>
              <a:spcBef>
                <a:spcPts val="0"/>
              </a:spcBef>
              <a:buNone/>
              <a:defRPr sz="1000" b="1" cap="all" baseline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 rtl="0"/>
            <a:r>
              <a:rPr lang="it-IT" noProof="0" dirty="0"/>
              <a:t>Nome società</a:t>
            </a:r>
          </a:p>
        </p:txBody>
      </p:sp>
      <p:sp>
        <p:nvSpPr>
          <p:cNvPr id="33" name="Segnaposto testo 8"/>
          <p:cNvSpPr>
            <a:spLocks noGrp="1"/>
          </p:cNvSpPr>
          <p:nvPr>
            <p:ph type="body" sz="quarter" idx="19" hasCustomPrompt="1"/>
          </p:nvPr>
        </p:nvSpPr>
        <p:spPr>
          <a:xfrm>
            <a:off x="591165" y="9612526"/>
            <a:ext cx="6653697" cy="275549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marL="0" indent="0" algn="ctr">
              <a:lnSpc>
                <a:spcPct val="105000"/>
              </a:lnSpc>
              <a:spcBef>
                <a:spcPts val="0"/>
              </a:spcBef>
              <a:buNone/>
              <a:defRPr sz="850" cap="none" baseline="0">
                <a:solidFill>
                  <a:schemeClr val="tx2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 rtl="0"/>
            <a:r>
              <a:rPr lang="it-IT" noProof="0" dirty="0"/>
              <a:t>Indirizzo, CAP, città e provincia</a:t>
            </a:r>
          </a:p>
          <a:p>
            <a:pPr lvl="0" rtl="0"/>
            <a:r>
              <a:rPr lang="it-IT" noProof="0" dirty="0"/>
              <a:t>Telefono | Indirizzo di posta elettronica | Indirizzo Web</a:t>
            </a:r>
          </a:p>
        </p:txBody>
      </p:sp>
      <p:pic>
        <p:nvPicPr>
          <p:cNvPr id="13" name="Elemento grafico 12">
            <a:extLst>
              <a:ext uri="{FF2B5EF4-FFF2-40B4-BE49-F238E27FC236}">
                <a16:creationId xmlns:a16="http://schemas.microsoft.com/office/drawing/2014/main" id="{B63DE7D5-3C9E-4C66-90C4-9C51384A6E2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80219" y="-8429"/>
            <a:ext cx="1641829" cy="2852678"/>
          </a:xfrm>
          <a:prstGeom prst="rect">
            <a:avLst/>
          </a:prstGeom>
        </p:spPr>
      </p:pic>
      <p:pic>
        <p:nvPicPr>
          <p:cNvPr id="14" name="Elemento grafico 13">
            <a:extLst>
              <a:ext uri="{FF2B5EF4-FFF2-40B4-BE49-F238E27FC236}">
                <a16:creationId xmlns:a16="http://schemas.microsoft.com/office/drawing/2014/main" id="{1AB6FDAE-DE86-4AA6-9C82-2263B00E7E6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81525" y="4911814"/>
            <a:ext cx="3190875" cy="85725"/>
          </a:xfrm>
          <a:prstGeom prst="rect">
            <a:avLst/>
          </a:prstGeom>
        </p:spPr>
      </p:pic>
      <p:grpSp>
        <p:nvGrpSpPr>
          <p:cNvPr id="17" name="Gruppo 16">
            <a:extLst>
              <a:ext uri="{FF2B5EF4-FFF2-40B4-BE49-F238E27FC236}">
                <a16:creationId xmlns:a16="http://schemas.microsoft.com/office/drawing/2014/main" id="{57737FCF-650C-4CFD-A546-3DF26615EA08}"/>
              </a:ext>
            </a:extLst>
          </p:cNvPr>
          <p:cNvGrpSpPr/>
          <p:nvPr userDrawn="1"/>
        </p:nvGrpSpPr>
        <p:grpSpPr>
          <a:xfrm>
            <a:off x="748978" y="5726130"/>
            <a:ext cx="1326576" cy="1144674"/>
            <a:chOff x="867110" y="6005635"/>
            <a:chExt cx="1326576" cy="1144674"/>
          </a:xfrm>
        </p:grpSpPr>
        <p:pic>
          <p:nvPicPr>
            <p:cNvPr id="16" name="Elemento grafico 15">
              <a:extLst>
                <a:ext uri="{FF2B5EF4-FFF2-40B4-BE49-F238E27FC236}">
                  <a16:creationId xmlns:a16="http://schemas.microsoft.com/office/drawing/2014/main" id="{5CE844E1-B98F-4225-ADB9-F7B7FE3F2E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44947" y="6005635"/>
              <a:ext cx="1148739" cy="997019"/>
            </a:xfrm>
            <a:prstGeom prst="rect">
              <a:avLst/>
            </a:prstGeom>
          </p:spPr>
        </p:pic>
        <p:pic>
          <p:nvPicPr>
            <p:cNvPr id="15" name="Elemento grafico 14">
              <a:extLst>
                <a:ext uri="{FF2B5EF4-FFF2-40B4-BE49-F238E27FC236}">
                  <a16:creationId xmlns:a16="http://schemas.microsoft.com/office/drawing/2014/main" id="{FEC50055-DA65-4D84-B187-5D9DA7607D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67110" y="6066593"/>
              <a:ext cx="1257111" cy="1083716"/>
            </a:xfrm>
            <a:prstGeom prst="rect">
              <a:avLst/>
            </a:prstGeom>
          </p:spPr>
        </p:pic>
      </p:grpSp>
      <p:sp>
        <p:nvSpPr>
          <p:cNvPr id="25" name="Segnaposto testo 8">
            <a:extLst>
              <a:ext uri="{FF2B5EF4-FFF2-40B4-BE49-F238E27FC236}">
                <a16:creationId xmlns:a16="http://schemas.microsoft.com/office/drawing/2014/main" id="{90DD3788-4D4C-42EB-B54D-ACA14B3B1C6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07882" y="7061983"/>
            <a:ext cx="1926496" cy="315802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82000"/>
              </a:lnSpc>
              <a:spcBef>
                <a:spcPts val="0"/>
              </a:spcBef>
              <a:buNone/>
              <a:defRPr sz="1600" b="1" cap="none" baseline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 rtl="0"/>
            <a:r>
              <a:rPr lang="it-IT" noProof="0" dirty="0"/>
              <a:t>Testo del titolo qui</a:t>
            </a:r>
          </a:p>
        </p:txBody>
      </p:sp>
      <p:grpSp>
        <p:nvGrpSpPr>
          <p:cNvPr id="27" name="Gruppo 26">
            <a:extLst>
              <a:ext uri="{FF2B5EF4-FFF2-40B4-BE49-F238E27FC236}">
                <a16:creationId xmlns:a16="http://schemas.microsoft.com/office/drawing/2014/main" id="{897DDB5D-9413-46D1-98A4-219A4B6C4AD7}"/>
              </a:ext>
            </a:extLst>
          </p:cNvPr>
          <p:cNvGrpSpPr/>
          <p:nvPr userDrawn="1"/>
        </p:nvGrpSpPr>
        <p:grpSpPr>
          <a:xfrm>
            <a:off x="3278236" y="5726130"/>
            <a:ext cx="1326576" cy="1144674"/>
            <a:chOff x="867110" y="6005635"/>
            <a:chExt cx="1326576" cy="1144674"/>
          </a:xfrm>
        </p:grpSpPr>
        <p:pic>
          <p:nvPicPr>
            <p:cNvPr id="28" name="Elemento grafico 27">
              <a:extLst>
                <a:ext uri="{FF2B5EF4-FFF2-40B4-BE49-F238E27FC236}">
                  <a16:creationId xmlns:a16="http://schemas.microsoft.com/office/drawing/2014/main" id="{150744C5-CD1C-4113-9419-842241FC00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44947" y="6005635"/>
              <a:ext cx="1148739" cy="997019"/>
            </a:xfrm>
            <a:prstGeom prst="rect">
              <a:avLst/>
            </a:prstGeom>
          </p:spPr>
        </p:pic>
        <p:pic>
          <p:nvPicPr>
            <p:cNvPr id="29" name="Elemento grafico 28">
              <a:extLst>
                <a:ext uri="{FF2B5EF4-FFF2-40B4-BE49-F238E27FC236}">
                  <a16:creationId xmlns:a16="http://schemas.microsoft.com/office/drawing/2014/main" id="{8ED7202D-5514-4C4A-8677-E6294A0EA6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67110" y="6066593"/>
              <a:ext cx="1257111" cy="1083716"/>
            </a:xfrm>
            <a:prstGeom prst="rect">
              <a:avLst/>
            </a:prstGeom>
          </p:spPr>
        </p:pic>
      </p:grpSp>
      <p:sp>
        <p:nvSpPr>
          <p:cNvPr id="30" name="Segnaposto testo 8">
            <a:extLst>
              <a:ext uri="{FF2B5EF4-FFF2-40B4-BE49-F238E27FC236}">
                <a16:creationId xmlns:a16="http://schemas.microsoft.com/office/drawing/2014/main" id="{C63311B7-4A4A-4A20-8425-D04117F78DA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30908" y="7061983"/>
            <a:ext cx="1926496" cy="315802"/>
          </a:xfrm>
          <a:prstGeom prst="rect">
            <a:avLst/>
          </a:prstGeom>
        </p:spPr>
        <p:txBody>
          <a:bodyPr lIns="0" tIns="0" rIns="0" bIns="0" rtlCol="0" anchor="ctr">
            <a:noAutofit/>
          </a:bodyPr>
          <a:lstStyle>
            <a:lvl1pPr marL="0" indent="0" algn="ctr">
              <a:lnSpc>
                <a:spcPct val="82000"/>
              </a:lnSpc>
              <a:spcBef>
                <a:spcPts val="0"/>
              </a:spcBef>
              <a:buNone/>
              <a:defRPr sz="1600" b="1" cap="none" baseline="0">
                <a:solidFill>
                  <a:schemeClr val="tx2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lvl="0" rtl="0"/>
            <a:r>
              <a:rPr lang="it-IT" noProof="0" dirty="0"/>
              <a:t>Testo del titolo qui</a:t>
            </a:r>
          </a:p>
        </p:txBody>
      </p:sp>
      <p:grpSp>
        <p:nvGrpSpPr>
          <p:cNvPr id="35" name="Gruppo 34">
            <a:extLst>
              <a:ext uri="{FF2B5EF4-FFF2-40B4-BE49-F238E27FC236}">
                <a16:creationId xmlns:a16="http://schemas.microsoft.com/office/drawing/2014/main" id="{FCC80853-4592-432D-BEDD-260E8957C1FE}"/>
              </a:ext>
            </a:extLst>
          </p:cNvPr>
          <p:cNvGrpSpPr/>
          <p:nvPr userDrawn="1"/>
        </p:nvGrpSpPr>
        <p:grpSpPr>
          <a:xfrm>
            <a:off x="5701262" y="5726130"/>
            <a:ext cx="1326576" cy="1144674"/>
            <a:chOff x="867110" y="6005635"/>
            <a:chExt cx="1326576" cy="1144674"/>
          </a:xfrm>
        </p:grpSpPr>
        <p:pic>
          <p:nvPicPr>
            <p:cNvPr id="36" name="Elemento grafico 35">
              <a:extLst>
                <a:ext uri="{FF2B5EF4-FFF2-40B4-BE49-F238E27FC236}">
                  <a16:creationId xmlns:a16="http://schemas.microsoft.com/office/drawing/2014/main" id="{4D645950-662C-4A46-890F-41C61E0CD3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44947" y="6005635"/>
              <a:ext cx="1148739" cy="997019"/>
            </a:xfrm>
            <a:prstGeom prst="rect">
              <a:avLst/>
            </a:prstGeom>
          </p:spPr>
        </p:pic>
        <p:pic>
          <p:nvPicPr>
            <p:cNvPr id="37" name="Elemento grafico 36">
              <a:extLst>
                <a:ext uri="{FF2B5EF4-FFF2-40B4-BE49-F238E27FC236}">
                  <a16:creationId xmlns:a16="http://schemas.microsoft.com/office/drawing/2014/main" id="{B2A98417-7904-4097-B6CD-0EA07E7FBA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867110" y="6066593"/>
              <a:ext cx="1257111" cy="1083716"/>
            </a:xfrm>
            <a:prstGeom prst="rect">
              <a:avLst/>
            </a:prstGeom>
          </p:spPr>
        </p:pic>
      </p:grpSp>
      <p:sp>
        <p:nvSpPr>
          <p:cNvPr id="24" name="Segnaposto testo 8"/>
          <p:cNvSpPr>
            <a:spLocks noGrp="1"/>
          </p:cNvSpPr>
          <p:nvPr>
            <p:ph type="body" sz="quarter" idx="15" hasCustomPrompt="1"/>
          </p:nvPr>
        </p:nvSpPr>
        <p:spPr>
          <a:xfrm>
            <a:off x="490150" y="2955237"/>
            <a:ext cx="1609866" cy="694302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marL="0" marR="0" indent="0" algn="l" defTabSz="777240" rtl="0" eaLnBrk="1" fontAlgn="auto" latinLnBrk="0" hangingPunct="1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cap="none" baseline="0">
                <a:solidFill>
                  <a:schemeClr val="accent1"/>
                </a:solidFill>
                <a:latin typeface="+mn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marL="0" marR="0" lvl="0" indent="0" algn="l" defTabSz="777240" rtl="0" eaLnBrk="1" fontAlgn="auto" latinLnBrk="0" hangingPunct="1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noProof="0" dirty="0"/>
              <a:t>Via e numero civico, CAP, città e provincia dell'evento</a:t>
            </a:r>
          </a:p>
          <a:p>
            <a:pPr lvl="0" rtl="0"/>
            <a:endParaRPr lang="it-IT" noProof="0" dirty="0"/>
          </a:p>
        </p:txBody>
      </p:sp>
      <p:sp>
        <p:nvSpPr>
          <p:cNvPr id="43" name="Segnaposto testo 8">
            <a:extLst>
              <a:ext uri="{FF2B5EF4-FFF2-40B4-BE49-F238E27FC236}">
                <a16:creationId xmlns:a16="http://schemas.microsoft.com/office/drawing/2014/main" id="{82F26498-E129-43DA-83EF-D2B0D95B3ED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9070" y="2516346"/>
            <a:ext cx="2239076" cy="37020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>
            <a:lvl1pPr marL="0" marR="0" indent="0" algn="l" defTabSz="777240" rtl="0" eaLnBrk="1" fontAlgn="auto" latinLnBrk="0" hangingPunct="1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cap="none" baseline="0">
                <a:solidFill>
                  <a:schemeClr val="accent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9pPr>
          </a:lstStyle>
          <a:p>
            <a:pPr marL="0" marR="0" lvl="0" indent="0" algn="l" defTabSz="777240" rtl="0" eaLnBrk="1" fontAlgn="auto" latinLnBrk="0" hangingPunct="1">
              <a:lnSpc>
                <a:spcPct val="8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it-IT" noProof="0" dirty="0"/>
              <a:t>20 AGO | 00:00</a:t>
            </a:r>
          </a:p>
        </p:txBody>
      </p:sp>
      <p:sp>
        <p:nvSpPr>
          <p:cNvPr id="59" name="Titolo 56">
            <a:extLst>
              <a:ext uri="{FF2B5EF4-FFF2-40B4-BE49-F238E27FC236}">
                <a16:creationId xmlns:a16="http://schemas.microsoft.com/office/drawing/2014/main" id="{3826DDF4-1914-41F4-8EC6-D1100F5DF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36309" y="4079488"/>
            <a:ext cx="5121095" cy="740968"/>
          </a:xfrm>
          <a:prstGeom prst="rect">
            <a:avLst/>
          </a:prstGeom>
        </p:spPr>
        <p:txBody>
          <a:bodyPr rtlCol="0"/>
          <a:lstStyle>
            <a:lvl1pPr>
              <a:defRPr/>
            </a:lvl1pPr>
          </a:lstStyle>
          <a:p>
            <a:pPr algn="ctr" rtl="0"/>
            <a:r>
              <a:rPr lang="it-IT" noProof="0" dirty="0"/>
              <a:t>Titolo dell'evento</a:t>
            </a:r>
          </a:p>
        </p:txBody>
      </p:sp>
      <p:sp>
        <p:nvSpPr>
          <p:cNvPr id="38" name="Segnaposto testo 2">
            <a:extLst>
              <a:ext uri="{FF2B5EF4-FFF2-40B4-BE49-F238E27FC236}">
                <a16:creationId xmlns:a16="http://schemas.microsoft.com/office/drawing/2014/main" id="{23BA8588-6AAC-4F6C-86E3-3FA8016FD0D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8625" y="7636576"/>
            <a:ext cx="1926496" cy="1442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2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it-IT" noProof="0" dirty="0" err="1"/>
              <a:t>Lorem</a:t>
            </a:r>
            <a:r>
              <a:rPr lang="it-IT" noProof="0" dirty="0"/>
              <a:t> </a:t>
            </a:r>
            <a:r>
              <a:rPr lang="it-IT" noProof="0" dirty="0" err="1"/>
              <a:t>ipsum</a:t>
            </a:r>
            <a:r>
              <a:rPr lang="it-IT" noProof="0" dirty="0"/>
              <a:t> </a:t>
            </a:r>
            <a:r>
              <a:rPr lang="it-IT" noProof="0" dirty="0" err="1"/>
              <a:t>dolor</a:t>
            </a:r>
            <a:r>
              <a:rPr lang="it-IT" noProof="0" dirty="0"/>
              <a:t> </a:t>
            </a:r>
            <a:r>
              <a:rPr lang="it-IT" noProof="0" dirty="0" err="1"/>
              <a:t>sit</a:t>
            </a:r>
            <a:r>
              <a:rPr lang="it-IT" noProof="0" dirty="0"/>
              <a:t> </a:t>
            </a:r>
            <a:r>
              <a:rPr lang="it-IT" noProof="0" dirty="0" err="1"/>
              <a:t>amet</a:t>
            </a:r>
            <a:r>
              <a:rPr lang="it-IT" noProof="0" dirty="0"/>
              <a:t>, </a:t>
            </a:r>
            <a:r>
              <a:rPr lang="it-IT" noProof="0" dirty="0" err="1"/>
              <a:t>consectetur</a:t>
            </a:r>
            <a:r>
              <a:rPr lang="it-IT" noProof="0" dirty="0"/>
              <a:t> </a:t>
            </a:r>
            <a:r>
              <a:rPr lang="it-IT" noProof="0" dirty="0" err="1"/>
              <a:t>adipiscing</a:t>
            </a:r>
            <a:r>
              <a:rPr lang="it-IT" noProof="0" dirty="0"/>
              <a:t> </a:t>
            </a:r>
            <a:r>
              <a:rPr lang="it-IT" noProof="0" dirty="0" err="1"/>
              <a:t>elit</a:t>
            </a:r>
            <a:r>
              <a:rPr lang="it-IT" noProof="0" dirty="0"/>
              <a:t>, </a:t>
            </a:r>
            <a:r>
              <a:rPr lang="it-IT" noProof="0" dirty="0" err="1"/>
              <a:t>sed</a:t>
            </a:r>
            <a:r>
              <a:rPr lang="it-IT" noProof="0" dirty="0"/>
              <a:t> do </a:t>
            </a:r>
            <a:r>
              <a:rPr lang="it-IT" noProof="0" dirty="0" err="1"/>
              <a:t>eiusmod</a:t>
            </a:r>
            <a:r>
              <a:rPr lang="it-IT" noProof="0" dirty="0"/>
              <a:t> </a:t>
            </a:r>
            <a:r>
              <a:rPr lang="it-IT" noProof="0" dirty="0" err="1"/>
              <a:t>tempor</a:t>
            </a:r>
            <a:r>
              <a:rPr lang="it-IT" noProof="0" dirty="0"/>
              <a:t> </a:t>
            </a:r>
            <a:r>
              <a:rPr lang="it-IT" noProof="0" dirty="0" err="1"/>
              <a:t>incididunt</a:t>
            </a:r>
            <a:r>
              <a:rPr lang="it-IT" noProof="0" dirty="0"/>
              <a:t> ut </a:t>
            </a:r>
            <a:r>
              <a:rPr lang="it-IT" noProof="0" dirty="0" err="1"/>
              <a:t>labore</a:t>
            </a:r>
            <a:r>
              <a:rPr lang="it-IT" noProof="0" dirty="0"/>
              <a:t>.</a:t>
            </a:r>
          </a:p>
        </p:txBody>
      </p:sp>
      <p:sp>
        <p:nvSpPr>
          <p:cNvPr id="39" name="Segnaposto testo 2">
            <a:extLst>
              <a:ext uri="{FF2B5EF4-FFF2-40B4-BE49-F238E27FC236}">
                <a16:creationId xmlns:a16="http://schemas.microsoft.com/office/drawing/2014/main" id="{57A1E3A4-6C2C-40D8-ADE2-43E8C1E1E248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3007883" y="7636576"/>
            <a:ext cx="1926496" cy="1442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2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it-IT" noProof="0" dirty="0" err="1"/>
              <a:t>Lorem</a:t>
            </a:r>
            <a:r>
              <a:rPr lang="it-IT" noProof="0" dirty="0"/>
              <a:t> </a:t>
            </a:r>
            <a:r>
              <a:rPr lang="it-IT" noProof="0" dirty="0" err="1"/>
              <a:t>ipsum</a:t>
            </a:r>
            <a:r>
              <a:rPr lang="it-IT" noProof="0" dirty="0"/>
              <a:t> </a:t>
            </a:r>
            <a:r>
              <a:rPr lang="it-IT" noProof="0" dirty="0" err="1"/>
              <a:t>dolor</a:t>
            </a:r>
            <a:r>
              <a:rPr lang="it-IT" noProof="0" dirty="0"/>
              <a:t> </a:t>
            </a:r>
            <a:r>
              <a:rPr lang="it-IT" noProof="0" dirty="0" err="1"/>
              <a:t>sit</a:t>
            </a:r>
            <a:r>
              <a:rPr lang="it-IT" noProof="0" dirty="0"/>
              <a:t> </a:t>
            </a:r>
            <a:r>
              <a:rPr lang="it-IT" noProof="0" dirty="0" err="1"/>
              <a:t>amet</a:t>
            </a:r>
            <a:r>
              <a:rPr lang="it-IT" noProof="0" dirty="0"/>
              <a:t>, </a:t>
            </a:r>
            <a:r>
              <a:rPr lang="it-IT" noProof="0" dirty="0" err="1"/>
              <a:t>consectetur</a:t>
            </a:r>
            <a:r>
              <a:rPr lang="it-IT" noProof="0" dirty="0"/>
              <a:t> </a:t>
            </a:r>
            <a:r>
              <a:rPr lang="it-IT" noProof="0" dirty="0" err="1"/>
              <a:t>adipiscing</a:t>
            </a:r>
            <a:r>
              <a:rPr lang="it-IT" noProof="0" dirty="0"/>
              <a:t> </a:t>
            </a:r>
            <a:r>
              <a:rPr lang="it-IT" noProof="0" dirty="0" err="1"/>
              <a:t>elit</a:t>
            </a:r>
            <a:r>
              <a:rPr lang="it-IT" noProof="0" dirty="0"/>
              <a:t>, </a:t>
            </a:r>
            <a:r>
              <a:rPr lang="it-IT" noProof="0" dirty="0" err="1"/>
              <a:t>sed</a:t>
            </a:r>
            <a:r>
              <a:rPr lang="it-IT" noProof="0" dirty="0"/>
              <a:t> do </a:t>
            </a:r>
            <a:r>
              <a:rPr lang="it-IT" noProof="0" dirty="0" err="1"/>
              <a:t>eiusmod</a:t>
            </a:r>
            <a:r>
              <a:rPr lang="it-IT" noProof="0" dirty="0"/>
              <a:t> </a:t>
            </a:r>
            <a:r>
              <a:rPr lang="it-IT" noProof="0" dirty="0" err="1"/>
              <a:t>tempor</a:t>
            </a:r>
            <a:r>
              <a:rPr lang="it-IT" noProof="0" dirty="0"/>
              <a:t> </a:t>
            </a:r>
            <a:r>
              <a:rPr lang="it-IT" noProof="0" dirty="0" err="1"/>
              <a:t>incididunt</a:t>
            </a:r>
            <a:r>
              <a:rPr lang="it-IT" noProof="0" dirty="0"/>
              <a:t> ut </a:t>
            </a:r>
            <a:r>
              <a:rPr lang="it-IT" noProof="0" dirty="0" err="1"/>
              <a:t>labore</a:t>
            </a:r>
            <a:r>
              <a:rPr lang="it-IT" noProof="0" dirty="0"/>
              <a:t>.</a:t>
            </a:r>
          </a:p>
        </p:txBody>
      </p:sp>
      <p:sp>
        <p:nvSpPr>
          <p:cNvPr id="40" name="Segnaposto testo 2">
            <a:extLst>
              <a:ext uri="{FF2B5EF4-FFF2-40B4-BE49-F238E27FC236}">
                <a16:creationId xmlns:a16="http://schemas.microsoft.com/office/drawing/2014/main" id="{E44CFBC3-2E32-4E88-9D31-BA5AC4D33AFD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5430909" y="7635451"/>
            <a:ext cx="1926495" cy="1442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400">
                <a:solidFill>
                  <a:schemeClr val="tx2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 rtl="0"/>
            <a:r>
              <a:rPr lang="it-IT" noProof="0" dirty="0" err="1"/>
              <a:t>Lorem</a:t>
            </a:r>
            <a:r>
              <a:rPr lang="it-IT" noProof="0" dirty="0"/>
              <a:t> </a:t>
            </a:r>
            <a:r>
              <a:rPr lang="it-IT" noProof="0" dirty="0" err="1"/>
              <a:t>ipsum</a:t>
            </a:r>
            <a:r>
              <a:rPr lang="it-IT" noProof="0" dirty="0"/>
              <a:t> </a:t>
            </a:r>
            <a:r>
              <a:rPr lang="it-IT" noProof="0" dirty="0" err="1"/>
              <a:t>dolor</a:t>
            </a:r>
            <a:r>
              <a:rPr lang="it-IT" noProof="0" dirty="0"/>
              <a:t> </a:t>
            </a:r>
            <a:r>
              <a:rPr lang="it-IT" noProof="0" dirty="0" err="1"/>
              <a:t>sit</a:t>
            </a:r>
            <a:r>
              <a:rPr lang="it-IT" noProof="0" dirty="0"/>
              <a:t> </a:t>
            </a:r>
            <a:r>
              <a:rPr lang="it-IT" noProof="0" dirty="0" err="1"/>
              <a:t>amet</a:t>
            </a:r>
            <a:r>
              <a:rPr lang="it-IT" noProof="0" dirty="0"/>
              <a:t>, </a:t>
            </a:r>
            <a:r>
              <a:rPr lang="it-IT" noProof="0" dirty="0" err="1"/>
              <a:t>consectetur</a:t>
            </a:r>
            <a:r>
              <a:rPr lang="it-IT" noProof="0" dirty="0"/>
              <a:t> </a:t>
            </a:r>
            <a:r>
              <a:rPr lang="it-IT" noProof="0" dirty="0" err="1"/>
              <a:t>adipiscing</a:t>
            </a:r>
            <a:r>
              <a:rPr lang="it-IT" noProof="0" dirty="0"/>
              <a:t> </a:t>
            </a:r>
            <a:r>
              <a:rPr lang="it-IT" noProof="0" dirty="0" err="1"/>
              <a:t>elit</a:t>
            </a:r>
            <a:r>
              <a:rPr lang="it-IT" noProof="0" dirty="0"/>
              <a:t>, </a:t>
            </a:r>
            <a:r>
              <a:rPr lang="it-IT" noProof="0" dirty="0" err="1"/>
              <a:t>sed</a:t>
            </a:r>
            <a:r>
              <a:rPr lang="it-IT" noProof="0" dirty="0"/>
              <a:t> do </a:t>
            </a:r>
            <a:r>
              <a:rPr lang="it-IT" noProof="0" dirty="0" err="1"/>
              <a:t>eiusmod</a:t>
            </a:r>
            <a:r>
              <a:rPr lang="it-IT" noProof="0" dirty="0"/>
              <a:t> </a:t>
            </a:r>
            <a:r>
              <a:rPr lang="it-IT" noProof="0" dirty="0" err="1"/>
              <a:t>tempor</a:t>
            </a:r>
            <a:r>
              <a:rPr lang="it-IT" noProof="0" dirty="0"/>
              <a:t> </a:t>
            </a:r>
            <a:r>
              <a:rPr lang="it-IT" noProof="0" dirty="0" err="1"/>
              <a:t>incididunt</a:t>
            </a:r>
            <a:r>
              <a:rPr lang="it-IT" noProof="0" dirty="0"/>
              <a:t> ut </a:t>
            </a:r>
            <a:r>
              <a:rPr lang="it-IT" noProof="0" dirty="0" err="1"/>
              <a:t>labore</a:t>
            </a:r>
            <a:r>
              <a:rPr lang="it-IT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82214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534353" y="9529010"/>
            <a:ext cx="1748790" cy="3291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7E0D9BEF-54DB-4998-BE8E-873F06E4B04E}" type="datetime1">
              <a:rPr lang="it-IT" noProof="0" smtClean="0"/>
              <a:t>21/07/2026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2574608" y="9529010"/>
            <a:ext cx="2623185" cy="3291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5489258" y="9529010"/>
            <a:ext cx="1748790" cy="3291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308FAEA7-0C3C-4CCF-BA6B-669D7915826F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Segnaposto testo 2">
            <a:extLst>
              <a:ext uri="{FF2B5EF4-FFF2-40B4-BE49-F238E27FC236}">
                <a16:creationId xmlns:a16="http://schemas.microsoft.com/office/drawing/2014/main" id="{3E6E4B3C-9A18-4004-9E7B-C553CDC79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8625" y="7636576"/>
            <a:ext cx="3262102" cy="1442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 dirty="0"/>
              <a:t>Modifica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10" name="Segnaposto titolo 1">
            <a:extLst>
              <a:ext uri="{FF2B5EF4-FFF2-40B4-BE49-F238E27FC236}">
                <a16:creationId xmlns:a16="http://schemas.microsoft.com/office/drawing/2014/main" id="{C826F937-FF29-4221-AD0F-4A4D9090B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3142" y="4079488"/>
            <a:ext cx="5074261" cy="6322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rtl="0"/>
            <a:r>
              <a:rPr lang="it-IT" noProof="0" dirty="0"/>
              <a:t>Aggiungi testo</a:t>
            </a:r>
          </a:p>
        </p:txBody>
      </p:sp>
    </p:spTree>
    <p:extLst>
      <p:ext uri="{BB962C8B-B14F-4D97-AF65-F5344CB8AC3E}">
        <p14:creationId xmlns:p14="http://schemas.microsoft.com/office/powerpoint/2010/main" val="2998109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p:hf sldNum="0" hdr="0" ftr="0" dt="0"/>
  <p:txStyles>
    <p:titleStyle>
      <a:lvl1pPr algn="l" defTabSz="777240" rtl="0" eaLnBrk="1" latinLnBrk="0" hangingPunct="1">
        <a:lnSpc>
          <a:spcPct val="85000"/>
        </a:lnSpc>
        <a:spcBef>
          <a:spcPct val="0"/>
        </a:spcBef>
        <a:buNone/>
        <a:defRPr sz="4200" b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1pPr>
      <a:lvl2pPr marL="388620" indent="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777240" indent="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165860" indent="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hyperlink" Target="https://freepngimg.com/png/73381-bin-shawnee-business-environment-sustainability-recycle-waste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hyperlink" Target="https://www.tifone.com/macchine-per-la-disinfestazione/linea-icat/" TargetMode="External"/><Relationship Id="rId5" Type="http://schemas.openxmlformats.org/officeDocument/2006/relationships/hyperlink" Target="https://www.eko03.it/post/disinfestazione-zanzare-quanto-costa-vantaggi-e-come-funziona" TargetMode="External"/><Relationship Id="rId10" Type="http://schemas.openxmlformats.org/officeDocument/2006/relationships/image" Target="../media/image19.jpeg"/><Relationship Id="rId4" Type="http://schemas.openxmlformats.org/officeDocument/2006/relationships/image" Target="../media/image15.png"/><Relationship Id="rId9" Type="http://schemas.openxmlformats.org/officeDocument/2006/relationships/hyperlink" Target="https://pixabay.com/it/illustrations/icona-calendario-stilizzato-1549619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6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FDB4F9B6-B93A-4918-B008-95DFC57643C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63894" y="4647184"/>
            <a:ext cx="7492682" cy="717296"/>
          </a:xfrm>
          <a:gradFill>
            <a:gsLst>
              <a:gs pos="0">
                <a:schemeClr val="tx2">
                  <a:lumMod val="60000"/>
                  <a:lumOff val="4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rtlCol="0"/>
          <a:lstStyle/>
          <a:p>
            <a:pPr>
              <a:lnSpc>
                <a:spcPct val="100000"/>
              </a:lnSpc>
            </a:pPr>
            <a:r>
              <a:rPr lang="it-IT" sz="2800" dirty="0">
                <a:solidFill>
                  <a:srgbClr val="002060"/>
                </a:solidFill>
              </a:rPr>
              <a:t>ZONA SUD </a:t>
            </a:r>
          </a:p>
          <a:p>
            <a:pPr>
              <a:lnSpc>
                <a:spcPct val="100000"/>
              </a:lnSpc>
            </a:pPr>
            <a:r>
              <a:rPr lang="it-IT" dirty="0">
                <a:solidFill>
                  <a:srgbClr val="002060"/>
                </a:solidFill>
                <a:latin typeface="+mn-lt"/>
              </a:rPr>
              <a:t>QUARTIERI  INTERESSATI</a:t>
            </a:r>
          </a:p>
        </p:txBody>
      </p:sp>
      <p:sp>
        <p:nvSpPr>
          <p:cNvPr id="67" name="Segnaposto testo 66"/>
          <p:cNvSpPr>
            <a:spLocks noGrp="1"/>
          </p:cNvSpPr>
          <p:nvPr>
            <p:ph type="body" sz="quarter" idx="12"/>
          </p:nvPr>
        </p:nvSpPr>
        <p:spPr>
          <a:xfrm>
            <a:off x="489070" y="2516346"/>
            <a:ext cx="2239076" cy="370200"/>
          </a:xfrm>
        </p:spPr>
        <p:txBody>
          <a:bodyPr rtlCol="0"/>
          <a:lstStyle/>
          <a:p>
            <a:r>
              <a:rPr lang="it-IT" dirty="0"/>
              <a:t>20 AGO | 00:00</a:t>
            </a:r>
          </a:p>
        </p:txBody>
      </p:sp>
      <p:sp>
        <p:nvSpPr>
          <p:cNvPr id="27" name="Titolo 26">
            <a:extLst>
              <a:ext uri="{FF2B5EF4-FFF2-40B4-BE49-F238E27FC236}">
                <a16:creationId xmlns:a16="http://schemas.microsoft.com/office/drawing/2014/main" id="{BE764C9B-ABF4-4201-90D5-B1740CD01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877312"/>
            <a:ext cx="7772400" cy="395542"/>
          </a:xfrm>
        </p:spPr>
        <p:txBody>
          <a:bodyPr rtlCol="0"/>
          <a:lstStyle/>
          <a:p>
            <a:pPr algn="ctr"/>
            <a:r>
              <a:rPr lang="it-IT" sz="1400" dirty="0"/>
              <a:t>Intervento di disinfestazione contro le zanzare POTENZIALI VETTORI DEL VIRUS WEST NILE</a:t>
            </a:r>
          </a:p>
        </p:txBody>
      </p:sp>
      <p:pic>
        <p:nvPicPr>
          <p:cNvPr id="12" name="Elemento grafico 201">
            <a:extLst>
              <a:ext uri="{FF2B5EF4-FFF2-40B4-BE49-F238E27FC236}">
                <a16:creationId xmlns:a16="http://schemas.microsoft.com/office/drawing/2014/main" id="{F3D65186-AB5A-4584-87C3-0FAA2992263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58" y="1304890"/>
            <a:ext cx="1764739" cy="766584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E68BE58A-0A23-D93C-5B46-E62421BED7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b="24457"/>
          <a:stretch>
            <a:fillRect/>
          </a:stretch>
        </p:blipFill>
        <p:spPr>
          <a:xfrm>
            <a:off x="0" y="0"/>
            <a:ext cx="7772400" cy="2840736"/>
          </a:xfrm>
          <a:prstGeom prst="rect">
            <a:avLst/>
          </a:prstGeom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7EA3F87C-027B-B968-FD01-A8827181CC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2848" y="155431"/>
            <a:ext cx="1377734" cy="6155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0EAEB716-6798-0A2D-5D15-DA4C0A0AFB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135" y="161526"/>
            <a:ext cx="1956874" cy="630954"/>
          </a:xfrm>
          <a:prstGeom prst="rect">
            <a:avLst/>
          </a:prstGeom>
        </p:spPr>
      </p:pic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935AF061-AF42-AF5F-410B-5028ACB08789}"/>
              </a:ext>
            </a:extLst>
          </p:cNvPr>
          <p:cNvSpPr txBox="1"/>
          <p:nvPr/>
        </p:nvSpPr>
        <p:spPr>
          <a:xfrm>
            <a:off x="121920" y="3304033"/>
            <a:ext cx="3474720" cy="646176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latin typeface="Bahnschrift Light" panose="020B0502040204020203" pitchFamily="34" charset="0"/>
              </a:rPr>
              <a:t>         </a:t>
            </a:r>
            <a:r>
              <a:rPr lang="it-IT" dirty="0">
                <a:solidFill>
                  <a:schemeClr val="bg1"/>
                </a:solidFill>
              </a:rPr>
              <a:t>DATA ESECUZIONE</a:t>
            </a:r>
          </a:p>
          <a:p>
            <a:pPr algn="ctr"/>
            <a:r>
              <a:rPr lang="it-IT" spc="-150" dirty="0">
                <a:solidFill>
                  <a:schemeClr val="bg1"/>
                </a:solidFill>
              </a:rPr>
              <a:t>         28/07/2026</a:t>
            </a:r>
          </a:p>
        </p:txBody>
      </p:sp>
      <p:pic>
        <p:nvPicPr>
          <p:cNvPr id="35" name="Segnaposto contenuto 34">
            <a:extLst>
              <a:ext uri="{FF2B5EF4-FFF2-40B4-BE49-F238E27FC236}">
                <a16:creationId xmlns:a16="http://schemas.microsoft.com/office/drawing/2014/main" id="{C3697563-5EC9-87F3-09CC-2175BB562CD5}"/>
              </a:ext>
            </a:extLst>
          </p:cNvPr>
          <p:cNvPicPr>
            <a:picLocks noGrp="1" noChangeAspect="1"/>
          </p:cNvPicPr>
          <p:nvPr>
            <p:ph idx="23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95455" y="3296031"/>
            <a:ext cx="645793" cy="650917"/>
          </a:xfrm>
        </p:spPr>
      </p:pic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D09CE4E9-9C69-8E1D-6DF1-58E7CD705FE3}"/>
              </a:ext>
            </a:extLst>
          </p:cNvPr>
          <p:cNvSpPr txBox="1"/>
          <p:nvPr/>
        </p:nvSpPr>
        <p:spPr>
          <a:xfrm>
            <a:off x="3779520" y="3304032"/>
            <a:ext cx="3901440" cy="65836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</a:rPr>
              <a:t>FASCIA ORARIA </a:t>
            </a:r>
          </a:p>
          <a:p>
            <a:pPr algn="ctr"/>
            <a:r>
              <a:rPr lang="it-IT" dirty="0">
                <a:solidFill>
                  <a:schemeClr val="bg1"/>
                </a:solidFill>
              </a:rPr>
              <a:t>00:01- 06:00</a:t>
            </a:r>
          </a:p>
        </p:txBody>
      </p:sp>
      <p:sp>
        <p:nvSpPr>
          <p:cNvPr id="71" name="CasellaDiTesto 70">
            <a:extLst>
              <a:ext uri="{FF2B5EF4-FFF2-40B4-BE49-F238E27FC236}">
                <a16:creationId xmlns:a16="http://schemas.microsoft.com/office/drawing/2014/main" id="{B01653D7-E96A-E7A6-8516-0FEC3ED7D38E}"/>
              </a:ext>
            </a:extLst>
          </p:cNvPr>
          <p:cNvSpPr txBox="1"/>
          <p:nvPr/>
        </p:nvSpPr>
        <p:spPr>
          <a:xfrm>
            <a:off x="170688" y="5388864"/>
            <a:ext cx="7449312" cy="4517968"/>
          </a:xfrm>
          <a:prstGeom prst="rect">
            <a:avLst/>
          </a:prstGeom>
          <a:noFill/>
          <a:ln w="28575" cap="rnd" cmpd="sng">
            <a:noFill/>
          </a:ln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600" b="1" dirty="0">
                <a:solidFill>
                  <a:srgbClr val="002060"/>
                </a:solidFill>
              </a:rPr>
              <a:t>Viale Cassiodoro e traverse </a:t>
            </a:r>
            <a:r>
              <a:rPr lang="it-IT" sz="1400" b="1" dirty="0">
                <a:solidFill>
                  <a:srgbClr val="002060"/>
                </a:solidFill>
              </a:rPr>
              <a:t>( Via Conti Ruffo, via Covelli, </a:t>
            </a:r>
            <a:r>
              <a:rPr lang="it-IT" sz="1400" b="1" dirty="0" err="1">
                <a:solidFill>
                  <a:srgbClr val="002060"/>
                </a:solidFill>
              </a:rPr>
              <a:t>trav</a:t>
            </a:r>
            <a:r>
              <a:rPr lang="it-IT" sz="1400" b="1" dirty="0">
                <a:solidFill>
                  <a:srgbClr val="002060"/>
                </a:solidFill>
              </a:rPr>
              <a:t>. </a:t>
            </a:r>
            <a:r>
              <a:rPr lang="it-IT" sz="1400" b="1" dirty="0" err="1">
                <a:solidFill>
                  <a:srgbClr val="002060"/>
                </a:solidFill>
              </a:rPr>
              <a:t>Cassiodoro,via</a:t>
            </a:r>
            <a:r>
              <a:rPr lang="it-IT" sz="1400" b="1" dirty="0">
                <a:solidFill>
                  <a:srgbClr val="002060"/>
                </a:solidFill>
              </a:rPr>
              <a:t> Conti di </a:t>
            </a:r>
            <a:r>
              <a:rPr lang="it-IT" sz="1400" b="1" dirty="0" err="1">
                <a:solidFill>
                  <a:srgbClr val="002060"/>
                </a:solidFill>
              </a:rPr>
              <a:t>Loritello</a:t>
            </a:r>
            <a:r>
              <a:rPr lang="it-IT" sz="1400" b="1" dirty="0">
                <a:solidFill>
                  <a:srgbClr val="002060"/>
                </a:solidFill>
              </a:rPr>
              <a:t>, via </a:t>
            </a:r>
            <a:r>
              <a:rPr lang="it-IT" sz="1400" b="1" dirty="0" err="1">
                <a:solidFill>
                  <a:srgbClr val="002060"/>
                </a:solidFill>
              </a:rPr>
              <a:t>Rito,via</a:t>
            </a:r>
            <a:r>
              <a:rPr lang="it-IT" sz="1400" b="1" dirty="0">
                <a:solidFill>
                  <a:srgbClr val="002060"/>
                </a:solidFill>
              </a:rPr>
              <a:t> Piemonte)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600" b="1" dirty="0">
                <a:solidFill>
                  <a:srgbClr val="002060"/>
                </a:solidFill>
              </a:rPr>
              <a:t>Santa Maria </a:t>
            </a:r>
            <a:r>
              <a:rPr lang="it-IT" sz="1400" b="1" dirty="0">
                <a:solidFill>
                  <a:srgbClr val="002060"/>
                </a:solidFill>
              </a:rPr>
              <a:t>( anche lato via della Resistenza, via Friuli, via Romagna, via caduti di Melissa, c.da Guglia) 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600" b="1" dirty="0">
                <a:solidFill>
                  <a:srgbClr val="002060"/>
                </a:solidFill>
              </a:rPr>
              <a:t>da Viale Magna Grecia a Via Nazionale </a:t>
            </a:r>
            <a:r>
              <a:rPr lang="it-IT" sz="1400" b="1" dirty="0">
                <a:solidFill>
                  <a:srgbClr val="002060"/>
                </a:solidFill>
              </a:rPr>
              <a:t>comprese le traverse;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600" b="1" dirty="0">
                <a:solidFill>
                  <a:srgbClr val="002060"/>
                </a:solidFill>
              </a:rPr>
              <a:t>Aranceto </a:t>
            </a:r>
            <a:r>
              <a:rPr lang="it-IT" sz="1400" b="1" dirty="0">
                <a:solidFill>
                  <a:srgbClr val="002060"/>
                </a:solidFill>
              </a:rPr>
              <a:t>( comprese via Sardegna e via Sicilia)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600" b="1" dirty="0">
                <a:solidFill>
                  <a:srgbClr val="002060"/>
                </a:solidFill>
              </a:rPr>
              <a:t>Corvo;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600" b="1" dirty="0">
                <a:solidFill>
                  <a:srgbClr val="002060"/>
                </a:solidFill>
              </a:rPr>
              <a:t>Pistoia;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600" b="1" dirty="0">
                <a:solidFill>
                  <a:srgbClr val="002060"/>
                </a:solidFill>
              </a:rPr>
              <a:t>Fortuna; 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600" b="1" dirty="0">
                <a:solidFill>
                  <a:srgbClr val="002060"/>
                </a:solidFill>
              </a:rPr>
              <a:t>Lido (zona Corace – zona Porto)</a:t>
            </a:r>
          </a:p>
          <a:p>
            <a:pPr marL="342900" lvl="0" indent="-342900">
              <a:lnSpc>
                <a:spcPct val="150000"/>
              </a:lnSpc>
              <a:buFont typeface="+mj-lt"/>
              <a:buAutoNum type="arabicPeriod"/>
            </a:pPr>
            <a:r>
              <a:rPr lang="it-IT" sz="1600" b="1" dirty="0">
                <a:solidFill>
                  <a:srgbClr val="002060"/>
                </a:solidFill>
              </a:rPr>
              <a:t>Giovino</a:t>
            </a:r>
          </a:p>
          <a:p>
            <a:pPr lvl="0" algn="ctr">
              <a:lnSpc>
                <a:spcPct val="150000"/>
              </a:lnSpc>
            </a:pP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5613FEE-6B53-311D-BECA-B2BAA19B2C4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4508512" y="7412736"/>
            <a:ext cx="2381046" cy="1743456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HeroicExtremeLeftFacing"/>
            <a:lightRig rig="threePt" dir="t"/>
          </a:scene3d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BE13EDB2-049E-4553-7060-00E01FC7FF94}"/>
              </a:ext>
            </a:extLst>
          </p:cNvPr>
          <p:cNvSpPr txBox="1"/>
          <p:nvPr/>
        </p:nvSpPr>
        <p:spPr>
          <a:xfrm>
            <a:off x="493776" y="9509760"/>
            <a:ext cx="7278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>
                <a:solidFill>
                  <a:srgbClr val="00206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Si ringrazia la cittadinanza per la collaborazione 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68275F2-2E7B-F85E-13DD-38E86C4C82C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682752" y="9481840"/>
            <a:ext cx="499872" cy="479023"/>
          </a:xfrm>
          <a:prstGeom prst="rect">
            <a:avLst/>
          </a:prstGeom>
        </p:spPr>
      </p:pic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C70950F6-9506-B17A-65D5-4511ADD0EA10}"/>
              </a:ext>
            </a:extLst>
          </p:cNvPr>
          <p:cNvSpPr/>
          <p:nvPr/>
        </p:nvSpPr>
        <p:spPr>
          <a:xfrm>
            <a:off x="353568" y="4023360"/>
            <a:ext cx="7107936" cy="57302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rgbClr val="002060"/>
                </a:solidFill>
              </a:rPr>
              <a:t>NOTTE TRA IL 27 E IL 28 LUGLIO</a:t>
            </a:r>
          </a:p>
        </p:txBody>
      </p:sp>
    </p:spTree>
    <p:extLst>
      <p:ext uri="{BB962C8B-B14F-4D97-AF65-F5344CB8AC3E}">
        <p14:creationId xmlns:p14="http://schemas.microsoft.com/office/powerpoint/2010/main" val="2570050713"/>
      </p:ext>
    </p:extLst>
  </p:cSld>
  <p:clrMapOvr>
    <a:masterClrMapping/>
  </p:clrMapOvr>
</p:sld>
</file>

<file path=ppt/theme/theme1.xml><?xml version="1.0" encoding="utf-8"?>
<a:theme xmlns:a="http://schemas.openxmlformats.org/drawingml/2006/main" name="Volantino aziendale piccolo 8,5 x 11">
  <a:themeElements>
    <a:clrScheme name="Custom 24">
      <a:dk1>
        <a:sysClr val="windowText" lastClr="000000"/>
      </a:dk1>
      <a:lt1>
        <a:sysClr val="window" lastClr="FFFFFF"/>
      </a:lt1>
      <a:dk2>
        <a:srgbClr val="2F4158"/>
      </a:dk2>
      <a:lt2>
        <a:srgbClr val="F2F2F2"/>
      </a:lt2>
      <a:accent1>
        <a:srgbClr val="D0DE4E"/>
      </a:accent1>
      <a:accent2>
        <a:srgbClr val="3D5157"/>
      </a:accent2>
      <a:accent3>
        <a:srgbClr val="47653F"/>
      </a:accent3>
      <a:accent4>
        <a:srgbClr val="607E4C"/>
      </a:accent4>
      <a:accent5>
        <a:srgbClr val="78A141"/>
      </a:accent5>
      <a:accent6>
        <a:srgbClr val="9BBB59"/>
      </a:accent6>
      <a:hlink>
        <a:srgbClr val="9BBB59"/>
      </a:hlink>
      <a:folHlink>
        <a:srgbClr val="9BBB59"/>
      </a:folHlink>
    </a:clrScheme>
    <a:fontScheme name="Custom 18">
      <a:majorFont>
        <a:latin typeface="Franklin Gothic Book"/>
        <a:ea typeface=""/>
        <a:cs typeface=""/>
      </a:majorFont>
      <a:minorFont>
        <a:latin typeface="Microsoft Sans Serif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450423_TF03896065.potx" id="{45307271-0914-4070-B2B2-77E4E498FD9A}" vid="{7617B059-1AEF-4A9F-A4EA-AA322E4681F9}"/>
    </a:ext>
  </a:extLst>
</a:theme>
</file>

<file path=ppt/theme/theme2.xml><?xml version="1.0" encoding="utf-8"?>
<a:theme xmlns:a="http://schemas.openxmlformats.org/drawingml/2006/main" name="Tema di Office">
  <a:themeElements>
    <a:clrScheme name="Small Business Flyer">
      <a:dk1>
        <a:sysClr val="windowText" lastClr="000000"/>
      </a:dk1>
      <a:lt1>
        <a:sysClr val="window" lastClr="FFFFFF"/>
      </a:lt1>
      <a:dk2>
        <a:srgbClr val="424243"/>
      </a:dk2>
      <a:lt2>
        <a:srgbClr val="E7E6E6"/>
      </a:lt2>
      <a:accent1>
        <a:srgbClr val="F7B800"/>
      </a:accent1>
      <a:accent2>
        <a:srgbClr val="256DB8"/>
      </a:accent2>
      <a:accent3>
        <a:srgbClr val="56A74A"/>
      </a:accent3>
      <a:accent4>
        <a:srgbClr val="E53E2E"/>
      </a:accent4>
      <a:accent5>
        <a:srgbClr val="717073"/>
      </a:accent5>
      <a:accent6>
        <a:srgbClr val="75496B"/>
      </a:accent6>
      <a:hlink>
        <a:srgbClr val="256DB8"/>
      </a:hlink>
      <a:folHlink>
        <a:srgbClr val="BFBFBF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Small Business Flyer">
      <a:dk1>
        <a:sysClr val="windowText" lastClr="000000"/>
      </a:dk1>
      <a:lt1>
        <a:sysClr val="window" lastClr="FFFFFF"/>
      </a:lt1>
      <a:dk2>
        <a:srgbClr val="424243"/>
      </a:dk2>
      <a:lt2>
        <a:srgbClr val="E7E6E6"/>
      </a:lt2>
      <a:accent1>
        <a:srgbClr val="F7B800"/>
      </a:accent1>
      <a:accent2>
        <a:srgbClr val="256DB8"/>
      </a:accent2>
      <a:accent3>
        <a:srgbClr val="56A74A"/>
      </a:accent3>
      <a:accent4>
        <a:srgbClr val="E53E2E"/>
      </a:accent4>
      <a:accent5>
        <a:srgbClr val="717073"/>
      </a:accent5>
      <a:accent6>
        <a:srgbClr val="75496B"/>
      </a:accent6>
      <a:hlink>
        <a:srgbClr val="256DB8"/>
      </a:hlink>
      <a:folHlink>
        <a:srgbClr val="BFBFBF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Avviso   disinfestazione</Template>
  <TotalTime>189</TotalTime>
  <Words>132</Words>
  <Application>Microsoft Office PowerPoint</Application>
  <PresentationFormat>Personalizzato</PresentationFormat>
  <Paragraphs>20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ADLaM Display</vt:lpstr>
      <vt:lpstr>Arial</vt:lpstr>
      <vt:lpstr>Bahnschrift Light</vt:lpstr>
      <vt:lpstr>Cambria</vt:lpstr>
      <vt:lpstr>Franklin Gothic Book</vt:lpstr>
      <vt:lpstr>Microsoft Sans Serif</vt:lpstr>
      <vt:lpstr>Volantino aziendale piccolo 8,5 x 11</vt:lpstr>
      <vt:lpstr>Intervento di disinfestazione contro le zanzare POTENZIALI VETTORI DEL VIRUS WEST NILE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SIECO SPA</dc:creator>
  <cp:lastModifiedBy>SIECO SPA</cp:lastModifiedBy>
  <cp:revision>12</cp:revision>
  <cp:lastPrinted>2026-07-20T13:33:38Z</cp:lastPrinted>
  <dcterms:created xsi:type="dcterms:W3CDTF">2026-07-20T09:11:48Z</dcterms:created>
  <dcterms:modified xsi:type="dcterms:W3CDTF">2026-07-21T06:53:06Z</dcterms:modified>
</cp:coreProperties>
</file>